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docProps/core.xml" ContentType="application/vnd.openxmlformats-package.core-properties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s/slide3.xml" ContentType="application/vnd.openxmlformats-officedocument.presentationml.slide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9" r:id="rId4"/>
    <p:sldId id="265" r:id="rId5"/>
    <p:sldId id="266" r:id="rId6"/>
    <p:sldId id="267" r:id="rId7"/>
    <p:sldId id="268" r:id="rId8"/>
    <p:sldId id="260" r:id="rId9"/>
    <p:sldId id="269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89" d="100"/>
          <a:sy n="89" d="100"/>
        </p:scale>
        <p:origin x="-144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A5A41-FC94-2E4D-B270-51948057F03C}" type="datetimeFigureOut">
              <a:rPr lang="en-US" smtClean="0"/>
              <a:t>11/4/10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F2545-2265-7D4B-B41A-24FF296983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A5A41-FC94-2E4D-B270-51948057F03C}" type="datetimeFigureOut">
              <a:rPr lang="en-US" smtClean="0"/>
              <a:t>11/4/10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F2545-2265-7D4B-B41A-24FF296983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A5A41-FC94-2E4D-B270-51948057F03C}" type="datetimeFigureOut">
              <a:rPr lang="en-US" smtClean="0"/>
              <a:t>11/4/10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F2545-2265-7D4B-B41A-24FF296983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A5A41-FC94-2E4D-B270-51948057F03C}" type="datetimeFigureOut">
              <a:rPr lang="en-US" smtClean="0"/>
              <a:t>11/4/10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F2545-2265-7D4B-B41A-24FF296983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A5A41-FC94-2E4D-B270-51948057F03C}" type="datetimeFigureOut">
              <a:rPr lang="en-US" smtClean="0"/>
              <a:t>11/4/10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F2545-2265-7D4B-B41A-24FF296983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A5A41-FC94-2E4D-B270-51948057F03C}" type="datetimeFigureOut">
              <a:rPr lang="en-US" smtClean="0"/>
              <a:t>11/4/10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F2545-2265-7D4B-B41A-24FF296983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A5A41-FC94-2E4D-B270-51948057F03C}" type="datetimeFigureOut">
              <a:rPr lang="en-US" smtClean="0"/>
              <a:t>11/4/10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F2545-2265-7D4B-B41A-24FF296983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A5A41-FC94-2E4D-B270-51948057F03C}" type="datetimeFigureOut">
              <a:rPr lang="en-US" smtClean="0"/>
              <a:t>11/4/10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F2545-2265-7D4B-B41A-24FF296983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A5A41-FC94-2E4D-B270-51948057F03C}" type="datetimeFigureOut">
              <a:rPr lang="en-US" smtClean="0"/>
              <a:t>11/4/10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F2545-2265-7D4B-B41A-24FF296983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A5A41-FC94-2E4D-B270-51948057F03C}" type="datetimeFigureOut">
              <a:rPr lang="en-US" smtClean="0"/>
              <a:t>11/4/10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F2545-2265-7D4B-B41A-24FF296983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A5A41-FC94-2E4D-B270-51948057F03C}" type="datetimeFigureOut">
              <a:rPr lang="en-US" smtClean="0"/>
              <a:t>11/4/10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F2545-2265-7D4B-B41A-24FF296983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AA5A41-FC94-2E4D-B270-51948057F03C}" type="datetimeFigureOut">
              <a:rPr lang="en-US" smtClean="0"/>
              <a:t>11/4/10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6F2545-2265-7D4B-B41A-24FF2969834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Healthy </a:t>
            </a:r>
            <a:r>
              <a:rPr lang="en-US" dirty="0" err="1" smtClean="0"/>
              <a:t>Driggs</a:t>
            </a:r>
            <a:r>
              <a:rPr lang="en-US" smtClean="0"/>
              <a:t> Dragons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(your name)</a:t>
            </a:r>
          </a:p>
          <a:p>
            <a:r>
              <a:rPr lang="en-US" dirty="0" smtClean="0"/>
              <a:t>(your teacher’s name)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are Some Ways To Be Healthy?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Practice safe habits.</a:t>
            </a:r>
          </a:p>
          <a:p>
            <a:r>
              <a:rPr lang="en-US" dirty="0" smtClean="0"/>
              <a:t>Eat a balanced diet.</a:t>
            </a:r>
          </a:p>
          <a:p>
            <a:r>
              <a:rPr lang="en-US" dirty="0" smtClean="0"/>
              <a:t>Do all you can to prevent diseases.</a:t>
            </a:r>
          </a:p>
          <a:p>
            <a:r>
              <a:rPr lang="en-US" dirty="0" smtClean="0"/>
              <a:t>Avoid tobacco.</a:t>
            </a:r>
          </a:p>
          <a:p>
            <a:r>
              <a:rPr lang="en-US" dirty="0" smtClean="0"/>
              <a:t>Be active and exercise daily.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Safety Habits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Wear a helmet when riding a bike or skateboard.</a:t>
            </a:r>
          </a:p>
          <a:p>
            <a:r>
              <a:rPr lang="en-US" dirty="0" smtClean="0"/>
              <a:t> </a:t>
            </a:r>
          </a:p>
          <a:p>
            <a:r>
              <a:rPr lang="en-US" dirty="0" smtClean="0"/>
              <a:t> </a:t>
            </a:r>
          </a:p>
          <a:p>
            <a:r>
              <a:rPr lang="en-US" dirty="0"/>
              <a:t>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Eat a Balanced Diet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a balanced diet?</a:t>
            </a:r>
          </a:p>
          <a:p>
            <a:pPr lvl="1"/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  			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Preventing Diseases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Communicable diseases:</a:t>
            </a:r>
          </a:p>
          <a:p>
            <a:pPr lvl="1"/>
            <a:r>
              <a:rPr lang="en-US" dirty="0" smtClean="0">
                <a:solidFill>
                  <a:srgbClr val="008000"/>
                </a:solidFill>
              </a:rPr>
              <a:t>contagious</a:t>
            </a:r>
            <a:r>
              <a:rPr lang="en-US" dirty="0" smtClean="0"/>
              <a:t>, can be spread to other people</a:t>
            </a:r>
          </a:p>
          <a:p>
            <a:pPr lvl="1"/>
            <a:r>
              <a:rPr lang="en-US" dirty="0" smtClean="0"/>
              <a:t>Examples:</a:t>
            </a:r>
          </a:p>
          <a:p>
            <a:pPr lvl="2"/>
            <a:r>
              <a:rPr lang="en-US" dirty="0" smtClean="0"/>
              <a:t> flu</a:t>
            </a:r>
          </a:p>
          <a:p>
            <a:pPr lvl="2"/>
            <a:r>
              <a:rPr lang="en-US" dirty="0" smtClean="0"/>
              <a:t> </a:t>
            </a:r>
          </a:p>
          <a:p>
            <a:pPr lvl="2"/>
            <a:r>
              <a:rPr lang="en-US" dirty="0"/>
              <a:t> </a:t>
            </a:r>
            <a:endParaRPr lang="en-US" dirty="0" smtClean="0"/>
          </a:p>
          <a:p>
            <a:r>
              <a:rPr lang="en-US" dirty="0" smtClean="0"/>
              <a:t> Non-</a:t>
            </a:r>
            <a:r>
              <a:rPr lang="en-US" dirty="0" smtClean="0"/>
              <a:t>Communicable diseases:</a:t>
            </a:r>
          </a:p>
          <a:p>
            <a:pPr lvl="1"/>
            <a:r>
              <a:rPr lang="en-US" dirty="0"/>
              <a:t>n</a:t>
            </a:r>
            <a:r>
              <a:rPr lang="en-US" dirty="0" smtClean="0"/>
              <a:t>ot contagious</a:t>
            </a:r>
          </a:p>
          <a:p>
            <a:pPr lvl="1"/>
            <a:r>
              <a:rPr lang="en-US" dirty="0" smtClean="0"/>
              <a:t> poor lifestyle choices</a:t>
            </a:r>
          </a:p>
          <a:p>
            <a:pPr lvl="1"/>
            <a:r>
              <a:rPr lang="en-US" dirty="0" smtClean="0"/>
              <a:t>born with a chance to get it</a:t>
            </a:r>
            <a:endParaRPr lang="en-US" dirty="0" smtClean="0"/>
          </a:p>
          <a:p>
            <a:pPr lvl="1"/>
            <a:r>
              <a:rPr lang="en-US" dirty="0" smtClean="0"/>
              <a:t>Examples:</a:t>
            </a:r>
          </a:p>
          <a:p>
            <a:pPr lvl="2"/>
            <a:r>
              <a:rPr lang="en-US" dirty="0" smtClean="0"/>
              <a:t> cancer</a:t>
            </a:r>
          </a:p>
          <a:p>
            <a:pPr lvl="2"/>
            <a:r>
              <a:rPr lang="en-US" dirty="0" smtClean="0"/>
              <a:t> </a:t>
            </a:r>
            <a:r>
              <a:rPr lang="en-US" dirty="0" smtClean="0"/>
              <a:t>overweight</a:t>
            </a:r>
            <a:endParaRPr lang="en-US" dirty="0" smtClean="0"/>
          </a:p>
          <a:p>
            <a:pPr lvl="2"/>
            <a:r>
              <a:rPr lang="en-US" dirty="0" smtClean="0"/>
              <a:t> 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Avoiding Communicable Diseases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Eat a balanced diet</a:t>
            </a:r>
          </a:p>
          <a:p>
            <a:r>
              <a:rPr lang="en-US" dirty="0" smtClean="0"/>
              <a:t> </a:t>
            </a:r>
          </a:p>
          <a:p>
            <a:r>
              <a:rPr lang="en-US" dirty="0" smtClean="0"/>
              <a:t> </a:t>
            </a:r>
          </a:p>
          <a:p>
            <a:r>
              <a:rPr lang="en-US" dirty="0"/>
              <a:t>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Harmful Effects of Tobacco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Tobacco can harm the person using it.</a:t>
            </a:r>
          </a:p>
          <a:p>
            <a:r>
              <a:rPr lang="en-US" dirty="0" smtClean="0"/>
              <a:t> Second-hand smoke can harm people who don’t smoke.</a:t>
            </a:r>
          </a:p>
          <a:p>
            <a:r>
              <a:rPr lang="en-US" dirty="0" smtClean="0"/>
              <a:t> Examples of health problems caused by tobacco:</a:t>
            </a:r>
          </a:p>
          <a:p>
            <a:pPr lvl="1"/>
            <a:r>
              <a:rPr lang="en-US" dirty="0" smtClean="0"/>
              <a:t> cancer</a:t>
            </a:r>
          </a:p>
          <a:p>
            <a:pPr lvl="1"/>
            <a:r>
              <a:rPr lang="en-US" dirty="0" smtClean="0"/>
              <a:t> </a:t>
            </a:r>
          </a:p>
          <a:p>
            <a:pPr lvl="1"/>
            <a:r>
              <a:rPr lang="en-US" dirty="0"/>
              <a:t> 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Physical Exercise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makes you physically fit?</a:t>
            </a:r>
          </a:p>
          <a:p>
            <a:pPr lvl="1"/>
            <a:r>
              <a:rPr lang="en-US" dirty="0" smtClean="0"/>
              <a:t>Strong muscles</a:t>
            </a:r>
          </a:p>
          <a:p>
            <a:pPr lvl="1"/>
            <a:r>
              <a:rPr lang="en-US" dirty="0" smtClean="0"/>
              <a:t>Endurance (you can run and play for a long time)</a:t>
            </a:r>
          </a:p>
          <a:p>
            <a:pPr lvl="1"/>
            <a:r>
              <a:rPr lang="en-US" dirty="0" smtClean="0"/>
              <a:t>Flexible (you can stretch and touch your toes)</a:t>
            </a:r>
          </a:p>
          <a:p>
            <a:pPr lvl="1"/>
            <a:r>
              <a:rPr lang="en-US" dirty="0" smtClean="0"/>
              <a:t>Regular exercise every day or every other day</a:t>
            </a:r>
          </a:p>
          <a:p>
            <a:pPr lvl="1"/>
            <a:r>
              <a:rPr lang="en-US" dirty="0" smtClean="0"/>
              <a:t>Exertion – doing hard exercise for several minutes that makes your heart rate increase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Physical Exercise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Examples of physical activity or exercise you can do:</a:t>
            </a:r>
          </a:p>
          <a:p>
            <a:pPr lvl="1"/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 </a:t>
            </a:r>
          </a:p>
          <a:p>
            <a:pPr lvl="1"/>
            <a:r>
              <a:rPr lang="en-US" dirty="0"/>
              <a:t> </a:t>
            </a:r>
            <a:endParaRPr lang="en-US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</TotalTime>
  <Words>242</Words>
  <Application>Microsoft Macintosh PowerPoint</Application>
  <PresentationFormat>On-screen Show (4:3)</PresentationFormat>
  <Paragraphs>62</Paragraphs>
  <Slides>10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Healthy Driggs Dragons</vt:lpstr>
      <vt:lpstr>What are Some Ways To Be Healthy?</vt:lpstr>
      <vt:lpstr>Safety Habits</vt:lpstr>
      <vt:lpstr>Eat a Balanced Diet</vt:lpstr>
      <vt:lpstr>Preventing Diseases</vt:lpstr>
      <vt:lpstr>Avoiding Communicable Diseases</vt:lpstr>
      <vt:lpstr>Harmful Effects of Tobacco</vt:lpstr>
      <vt:lpstr>Physical Exercise</vt:lpstr>
      <vt:lpstr>Physical Exercise</vt:lpstr>
      <vt:lpstr>References</vt:lpstr>
    </vt:vector>
  </TitlesOfParts>
  <Company>Granite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Animals and their Habitats</dc:title>
  <dc:creator>Bruce Luck</dc:creator>
  <cp:lastModifiedBy>Bruce Luck</cp:lastModifiedBy>
  <cp:revision>22</cp:revision>
  <dcterms:created xsi:type="dcterms:W3CDTF">2010-11-04T14:25:53Z</dcterms:created>
  <dcterms:modified xsi:type="dcterms:W3CDTF">2010-11-04T17:28:32Z</dcterms:modified>
</cp:coreProperties>
</file>